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65" r:id="rId14"/>
    <p:sldId id="266" r:id="rId15"/>
    <p:sldId id="276" r:id="rId16"/>
    <p:sldId id="267" r:id="rId17"/>
    <p:sldId id="268" r:id="rId18"/>
    <p:sldId id="269" r:id="rId19"/>
    <p:sldId id="272" r:id="rId20"/>
    <p:sldId id="273" r:id="rId21"/>
    <p:sldId id="270" r:id="rId22"/>
    <p:sldId id="271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2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0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8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3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4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66FA-6B24-B44B-AA89-8938D2E1B05E}" type="datetimeFigureOut">
              <a:rPr lang="en-US" smtClean="0"/>
              <a:t>09/11/18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FD5C-070B-DF49-8A07-D7F0B7105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Future of </a:t>
            </a:r>
            <a:r>
              <a:rPr lang="en-GB" dirty="0" err="1" smtClean="0"/>
              <a:t>iOS</a:t>
            </a:r>
            <a:r>
              <a:rPr lang="en-GB" dirty="0" smtClean="0"/>
              <a:t> and </a:t>
            </a:r>
            <a:r>
              <a:rPr lang="en-GB" dirty="0" err="1" smtClean="0"/>
              <a:t>macOS</a:t>
            </a:r>
            <a:r>
              <a:rPr lang="en-GB" dirty="0" smtClean="0"/>
              <a:t> is 64-bit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Apple to stop support of 32-bit apps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6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you see if you have any 32-bit apps installed on your Mac?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the </a:t>
            </a:r>
            <a:r>
              <a:rPr lang="en-GB" b="1" dirty="0" smtClean="0"/>
              <a:t>Apple</a:t>
            </a:r>
            <a:r>
              <a:rPr lang="en-GB" dirty="0" smtClean="0"/>
              <a:t> icon in the </a:t>
            </a:r>
            <a:r>
              <a:rPr lang="en-GB" dirty="0" err="1" smtClean="0"/>
              <a:t>Menubar</a:t>
            </a:r>
            <a:endParaRPr lang="en-GB" dirty="0" smtClean="0"/>
          </a:p>
          <a:p>
            <a:r>
              <a:rPr lang="en-GB" dirty="0" smtClean="0"/>
              <a:t>Click on </a:t>
            </a:r>
            <a:r>
              <a:rPr lang="en-GB" b="1" dirty="0" smtClean="0"/>
              <a:t>About this Mac</a:t>
            </a:r>
          </a:p>
          <a:p>
            <a:r>
              <a:rPr lang="en-GB" dirty="0" smtClean="0"/>
              <a:t>Click on </a:t>
            </a:r>
            <a:r>
              <a:rPr lang="en-GB" b="1" dirty="0" smtClean="0"/>
              <a:t>System Report</a:t>
            </a:r>
          </a:p>
          <a:p>
            <a:r>
              <a:rPr lang="en-GB" dirty="0" smtClean="0"/>
              <a:t>Click on </a:t>
            </a:r>
            <a:r>
              <a:rPr lang="en-GB" b="1" dirty="0" smtClean="0"/>
              <a:t>Applications</a:t>
            </a:r>
          </a:p>
          <a:p>
            <a:r>
              <a:rPr lang="en-GB" dirty="0" smtClean="0"/>
              <a:t>Extend window to see last column on the right</a:t>
            </a:r>
          </a:p>
          <a:p>
            <a:r>
              <a:rPr lang="en-GB" dirty="0" smtClean="0"/>
              <a:t>If you see “no” under the “64-bit” column, then the app is 32-bit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13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Apple has made it </a:t>
            </a:r>
            <a:r>
              <a:rPr lang="en-GB" b="1" dirty="0" smtClean="0"/>
              <a:t>impossible</a:t>
            </a:r>
            <a:r>
              <a:rPr lang="en-GB" dirty="0" smtClean="0"/>
              <a:t> to download old versions of </a:t>
            </a:r>
            <a:r>
              <a:rPr lang="en-GB" dirty="0" err="1" smtClean="0"/>
              <a:t>macOS</a:t>
            </a:r>
            <a:r>
              <a:rPr lang="en-GB" dirty="0" smtClean="0"/>
              <a:t> in Mojave</a:t>
            </a:r>
          </a:p>
          <a:p>
            <a:r>
              <a:rPr lang="en-GB" dirty="0" smtClean="0"/>
              <a:t>If you try to revert back to High Sierra or install an older </a:t>
            </a:r>
            <a:r>
              <a:rPr lang="en-GB" dirty="0" err="1" smtClean="0"/>
              <a:t>macOS</a:t>
            </a:r>
            <a:r>
              <a:rPr lang="en-GB" dirty="0" smtClean="0"/>
              <a:t> you will not be able to get the installer if you are running Mojave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2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iPad</a:t>
            </a:r>
            <a:r>
              <a:rPr lang="en-GB" dirty="0" smtClean="0"/>
              <a:t> &amp; iPhone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</a:t>
            </a:r>
            <a:r>
              <a:rPr lang="en-GB" dirty="0" err="1" smtClean="0"/>
              <a:t>iPad</a:t>
            </a:r>
            <a:r>
              <a:rPr lang="en-GB" dirty="0" smtClean="0"/>
              <a:t> released after Nov. 2013 has a 64-bit processor.</a:t>
            </a:r>
          </a:p>
          <a:p>
            <a:r>
              <a:rPr lang="en-GB" dirty="0" smtClean="0"/>
              <a:t>The iPhone 5s, launched on </a:t>
            </a:r>
            <a:r>
              <a:rPr lang="en-GB" dirty="0"/>
              <a:t>10 Sept </a:t>
            </a:r>
            <a:r>
              <a:rPr lang="en-GB" dirty="0" smtClean="0"/>
              <a:t>2013, was the first in the series with a 64-bit processor. </a:t>
            </a:r>
          </a:p>
          <a:p>
            <a:r>
              <a:rPr lang="en-GB" dirty="0" smtClean="0"/>
              <a:t>Apple has had a 64-bit </a:t>
            </a:r>
            <a:r>
              <a:rPr lang="en-GB" dirty="0" err="1" smtClean="0"/>
              <a:t>iOS</a:t>
            </a:r>
            <a:r>
              <a:rPr lang="en-GB" dirty="0" smtClean="0"/>
              <a:t> since </a:t>
            </a:r>
            <a:r>
              <a:rPr lang="en-GB" dirty="0" err="1" smtClean="0"/>
              <a:t>iOS</a:t>
            </a:r>
            <a:r>
              <a:rPr lang="en-GB" dirty="0" smtClean="0"/>
              <a:t> 7</a:t>
            </a:r>
          </a:p>
          <a:p>
            <a:r>
              <a:rPr lang="en-GB" dirty="0"/>
              <a:t>With the launch of </a:t>
            </a:r>
            <a:r>
              <a:rPr lang="en-GB" dirty="0" err="1"/>
              <a:t>iOS</a:t>
            </a:r>
            <a:r>
              <a:rPr lang="en-GB" dirty="0"/>
              <a:t> 11, Apple requires </a:t>
            </a:r>
            <a:r>
              <a:rPr lang="en-GB" b="1" dirty="0"/>
              <a:t>all </a:t>
            </a:r>
            <a:r>
              <a:rPr lang="en-GB" dirty="0"/>
              <a:t>apps to support 64-bit architecture.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57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difference between a 32-bit and a 64-bit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32-bit CPU includes a 32-bit </a:t>
            </a:r>
            <a:r>
              <a:rPr lang="en-GB" b="1" dirty="0" smtClean="0"/>
              <a:t>register</a:t>
            </a:r>
          </a:p>
          <a:p>
            <a:r>
              <a:rPr lang="en-GB" dirty="0" smtClean="0"/>
              <a:t>This can store 2</a:t>
            </a:r>
            <a:r>
              <a:rPr lang="en-GB" baseline="30000" dirty="0" smtClean="0"/>
              <a:t>32</a:t>
            </a:r>
            <a:r>
              <a:rPr lang="en-GB" dirty="0" smtClean="0"/>
              <a:t> or 4,294,967,296 values </a:t>
            </a:r>
          </a:p>
          <a:p>
            <a:r>
              <a:rPr lang="en-GB" dirty="0" smtClean="0"/>
              <a:t>A 64-bit CPU’s register can store 2</a:t>
            </a:r>
            <a:r>
              <a:rPr lang="en-GB" baseline="30000" dirty="0" smtClean="0"/>
              <a:t>64</a:t>
            </a:r>
            <a:r>
              <a:rPr lang="en-GB" dirty="0" smtClean="0"/>
              <a:t> or 18,446,744,073,709,551,616 values</a:t>
            </a:r>
          </a:p>
          <a:p>
            <a:r>
              <a:rPr lang="en-GB" dirty="0" smtClean="0"/>
              <a:t>That is, 4,294,967,296 times larger!</a:t>
            </a:r>
          </a:p>
          <a:p>
            <a:r>
              <a:rPr lang="en-GB" dirty="0" smtClean="0"/>
              <a:t>How does that affect computing performance?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50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CPU register stores </a:t>
            </a:r>
            <a:r>
              <a:rPr lang="en-GB" b="1" dirty="0" smtClean="0"/>
              <a:t>memory addresses</a:t>
            </a:r>
          </a:p>
          <a:p>
            <a:r>
              <a:rPr lang="en-GB" dirty="0" smtClean="0"/>
              <a:t>The processor accesses data from RAM using these addresses</a:t>
            </a:r>
          </a:p>
          <a:p>
            <a:r>
              <a:rPr lang="en-GB" dirty="0" smtClean="0"/>
              <a:t>One bit in the register can reference an individual byte (8-bits) in memory</a:t>
            </a:r>
          </a:p>
          <a:p>
            <a:r>
              <a:rPr lang="en-GB" dirty="0" smtClean="0"/>
              <a:t>A 32-bit system can address a maximum of </a:t>
            </a:r>
            <a:r>
              <a:rPr lang="en-GB" b="1" dirty="0" smtClean="0"/>
              <a:t>4 gigabytes</a:t>
            </a:r>
            <a:r>
              <a:rPr lang="en-GB" dirty="0" smtClean="0"/>
              <a:t> (4,294,967,296) of 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5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Byte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Nibble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4 bits (half a byte)</a:t>
            </a:r>
          </a:p>
          <a:p>
            <a:r>
              <a:rPr lang="en-GB" b="1" dirty="0" smtClean="0"/>
              <a:t>Byte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8 bits</a:t>
            </a:r>
          </a:p>
          <a:p>
            <a:r>
              <a:rPr lang="en-GB" b="1" dirty="0" smtClean="0"/>
              <a:t>Kilobyte</a:t>
            </a:r>
            <a:r>
              <a:rPr lang="en-GB" dirty="0" smtClean="0"/>
              <a:t> (KB) </a:t>
            </a:r>
            <a:r>
              <a:rPr lang="mr-IN" dirty="0" smtClean="0"/>
              <a:t>–</a:t>
            </a:r>
            <a:r>
              <a:rPr lang="en-GB" dirty="0" smtClean="0"/>
              <a:t> 1000 bytes</a:t>
            </a:r>
          </a:p>
          <a:p>
            <a:r>
              <a:rPr lang="en-GB" b="1" dirty="0" smtClean="0"/>
              <a:t>Megabyte</a:t>
            </a:r>
            <a:r>
              <a:rPr lang="en-GB" dirty="0" smtClean="0"/>
              <a:t> (MB) </a:t>
            </a:r>
            <a:r>
              <a:rPr lang="mr-IN" dirty="0" smtClean="0"/>
              <a:t>–</a:t>
            </a:r>
            <a:r>
              <a:rPr lang="en-GB" dirty="0" smtClean="0"/>
              <a:t> 1000 kilobytes</a:t>
            </a:r>
          </a:p>
          <a:p>
            <a:r>
              <a:rPr lang="en-GB" b="1" dirty="0" smtClean="0"/>
              <a:t>Gigabyte</a:t>
            </a:r>
            <a:r>
              <a:rPr lang="en-GB" dirty="0" smtClean="0"/>
              <a:t> (GB) </a:t>
            </a:r>
            <a:r>
              <a:rPr lang="mr-IN" dirty="0" smtClean="0"/>
              <a:t>–</a:t>
            </a:r>
            <a:r>
              <a:rPr lang="en-GB" dirty="0" smtClean="0"/>
              <a:t> 1000 megabytes</a:t>
            </a:r>
          </a:p>
          <a:p>
            <a:r>
              <a:rPr lang="en-GB" b="1" dirty="0" smtClean="0"/>
              <a:t>Terabyte</a:t>
            </a:r>
            <a:r>
              <a:rPr lang="en-GB" dirty="0" smtClean="0"/>
              <a:t> (TB) </a:t>
            </a:r>
            <a:r>
              <a:rPr lang="mr-IN" dirty="0" smtClean="0"/>
              <a:t>–</a:t>
            </a:r>
            <a:r>
              <a:rPr lang="en-GB" dirty="0" smtClean="0"/>
              <a:t> 1000 gigabytes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9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64-bit register can reference 18,446,744,073,709,551,616 bytes</a:t>
            </a:r>
          </a:p>
          <a:p>
            <a:r>
              <a:rPr lang="en-GB" dirty="0" smtClean="0"/>
              <a:t>Or 17,179,869,184 gigabytes (16 </a:t>
            </a:r>
            <a:r>
              <a:rPr lang="en-GB" dirty="0" err="1" smtClean="0"/>
              <a:t>exabytes</a:t>
            </a:r>
            <a:r>
              <a:rPr lang="en-GB" dirty="0" smtClean="0"/>
              <a:t>) of memory</a:t>
            </a:r>
          </a:p>
          <a:p>
            <a:r>
              <a:rPr lang="en-GB" dirty="0" smtClean="0"/>
              <a:t>This is a huge amount!</a:t>
            </a:r>
          </a:p>
          <a:p>
            <a:r>
              <a:rPr lang="en-GB" dirty="0" smtClean="0"/>
              <a:t>The bottom line is that a 64-bit computer can access </a:t>
            </a:r>
            <a:r>
              <a:rPr lang="en-GB" b="1" dirty="0" smtClean="0"/>
              <a:t>more than 4 GB of RAM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64-bit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to more than 4 GB of RAM</a:t>
            </a:r>
          </a:p>
          <a:p>
            <a:r>
              <a:rPr lang="en-GB" dirty="0" smtClean="0"/>
              <a:t>Removes all bottlenecks associated with 32-bit systems </a:t>
            </a:r>
            <a:r>
              <a:rPr lang="mr-IN" dirty="0" smtClean="0"/>
              <a:t>–</a:t>
            </a:r>
            <a:r>
              <a:rPr lang="en-GB" dirty="0" smtClean="0"/>
              <a:t> e.g., memory blocks are more easily located</a:t>
            </a:r>
          </a:p>
          <a:p>
            <a:r>
              <a:rPr lang="en-GB" dirty="0" smtClean="0"/>
              <a:t>Support 64-bit instructions that enables them to process more data at once than 32-bit systems can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8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Generally speaking, 32-bit programs can run on a 64-bit system (but Apple is closing this option down)</a:t>
            </a:r>
          </a:p>
          <a:p>
            <a:r>
              <a:rPr lang="en-GB" dirty="0" smtClean="0"/>
              <a:t>64-bit programs will </a:t>
            </a:r>
            <a:r>
              <a:rPr lang="en-GB" b="1" dirty="0" smtClean="0"/>
              <a:t>not</a:t>
            </a:r>
            <a:r>
              <a:rPr lang="en-GB" dirty="0" smtClean="0"/>
              <a:t> run on a 32-bit system</a:t>
            </a:r>
          </a:p>
          <a:p>
            <a:r>
              <a:rPr lang="en-GB" dirty="0" smtClean="0"/>
              <a:t>Around 2008, 64-bit versions of Windows and </a:t>
            </a:r>
            <a:r>
              <a:rPr lang="en-GB" dirty="0" err="1" smtClean="0"/>
              <a:t>macOS</a:t>
            </a:r>
            <a:r>
              <a:rPr lang="en-GB" dirty="0" smtClean="0"/>
              <a:t> became standard (Windows has retained a 32-bit version)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Windows 95, 98 and XP are all 32-bit OS</a:t>
            </a:r>
          </a:p>
          <a:p>
            <a:r>
              <a:rPr lang="en-GB" dirty="0" smtClean="0"/>
              <a:t>Microsoft released 64-bit version of Windows XP to be used on computers with a 64-bit CPU</a:t>
            </a:r>
          </a:p>
          <a:p>
            <a:r>
              <a:rPr lang="en-GB" dirty="0" smtClean="0"/>
              <a:t>Windows Vista, Widows 7, Widows 8 and Windows 10 also come in 64-bit versions</a:t>
            </a:r>
          </a:p>
          <a:p>
            <a:r>
              <a:rPr lang="en-GB" dirty="0" smtClean="0"/>
              <a:t>Microsoft has not (yet) announced plans to end support for 32-bit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5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Apple’s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June 2018, Apple announced it will bar all 32-bit apps from running on </a:t>
            </a:r>
            <a:r>
              <a:rPr lang="en-GB" b="1" dirty="0" smtClean="0"/>
              <a:t>up-to-date </a:t>
            </a:r>
            <a:r>
              <a:rPr lang="en-GB" dirty="0" smtClean="0"/>
              <a:t>Macs</a:t>
            </a:r>
            <a:r>
              <a:rPr lang="en-GB" b="1" dirty="0" smtClean="0"/>
              <a:t> </a:t>
            </a:r>
            <a:r>
              <a:rPr lang="en-GB" dirty="0" smtClean="0"/>
              <a:t>in little more than a year.</a:t>
            </a:r>
          </a:p>
          <a:p>
            <a:r>
              <a:rPr lang="en-GB" dirty="0" smtClean="0"/>
              <a:t>It has been pushing software developers to move their software to 64-bit since mid-2017</a:t>
            </a:r>
          </a:p>
          <a:p>
            <a:r>
              <a:rPr lang="en-GB" dirty="0"/>
              <a:t>It has been warning Mac owners when they run 32-bit apps since April 2018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078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Word, Excel, PowerPoint, etc. </a:t>
            </a:r>
            <a:r>
              <a:rPr lang="mr-IN" dirty="0" smtClean="0"/>
              <a:t>–</a:t>
            </a:r>
            <a:r>
              <a:rPr lang="en-GB" dirty="0" smtClean="0"/>
              <a:t> 64-bit version launched in August 2016</a:t>
            </a:r>
          </a:p>
          <a:p>
            <a:r>
              <a:rPr lang="en-GB" b="1" dirty="0" smtClean="0"/>
              <a:t>Office for Mac 2011</a:t>
            </a:r>
            <a:r>
              <a:rPr lang="en-GB" dirty="0" smtClean="0"/>
              <a:t> is 32-bit and is no longer supported (Oct. 2017)</a:t>
            </a:r>
          </a:p>
          <a:p>
            <a:r>
              <a:rPr lang="en-GB" dirty="0" smtClean="0"/>
              <a:t>Office for Mac 2016 offers 64-bit and will be supported until Oct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3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my computer 64-bit?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bought your computer in 2009 or later it is likely to be 64-bit</a:t>
            </a:r>
          </a:p>
          <a:p>
            <a:r>
              <a:rPr lang="en-GB" dirty="0" smtClean="0"/>
              <a:t>In Windows, right-click “My Computer”, select “Properties” and click “System” to view the system type.</a:t>
            </a:r>
          </a:p>
          <a:p>
            <a:r>
              <a:rPr lang="en-GB" dirty="0" smtClean="0"/>
              <a:t>A Mac running </a:t>
            </a:r>
            <a:r>
              <a:rPr lang="en-GB" dirty="0" err="1" smtClean="0"/>
              <a:t>macOS</a:t>
            </a:r>
            <a:r>
              <a:rPr lang="en-GB" dirty="0" smtClean="0"/>
              <a:t> 10.7 or later will be 64-bit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68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to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 utilities and antivirus programs </a:t>
            </a:r>
            <a:r>
              <a:rPr lang="mr-IN" dirty="0" smtClean="0"/>
              <a:t>–</a:t>
            </a:r>
            <a:r>
              <a:rPr lang="en-GB" dirty="0" smtClean="0"/>
              <a:t> you will need to install version corresponding to you OS</a:t>
            </a:r>
          </a:p>
          <a:p>
            <a:r>
              <a:rPr lang="en-GB" dirty="0" smtClean="0"/>
              <a:t>Device drivers </a:t>
            </a:r>
            <a:r>
              <a:rPr lang="mr-IN" dirty="0" smtClean="0"/>
              <a:t>–</a:t>
            </a:r>
            <a:r>
              <a:rPr lang="en-GB" dirty="0" smtClean="0"/>
              <a:t> install latest version corresponding to your OS</a:t>
            </a:r>
          </a:p>
          <a:p>
            <a:r>
              <a:rPr lang="en-GB" dirty="0" smtClean="0"/>
              <a:t>You may find that old printers and scanners that are 32-bit will not run on a 64-bit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54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Example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BBC has just launched their “</a:t>
            </a:r>
            <a:r>
              <a:rPr lang="en-GB" b="1" dirty="0" smtClean="0"/>
              <a:t>Sounds</a:t>
            </a:r>
            <a:r>
              <a:rPr lang="en-GB" dirty="0" smtClean="0"/>
              <a:t>” app</a:t>
            </a:r>
          </a:p>
          <a:p>
            <a:endParaRPr lang="en-GB" dirty="0"/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99" y="2471454"/>
            <a:ext cx="3243546" cy="32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5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BBC Sounds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replaces the </a:t>
            </a:r>
            <a:r>
              <a:rPr lang="en-GB" b="1" dirty="0"/>
              <a:t>BBC </a:t>
            </a:r>
            <a:r>
              <a:rPr lang="en-GB" b="1" dirty="0" err="1"/>
              <a:t>iPlayer</a:t>
            </a:r>
            <a:r>
              <a:rPr lang="en-GB" b="1" dirty="0"/>
              <a:t> Radio </a:t>
            </a:r>
            <a:r>
              <a:rPr lang="en-GB" dirty="0" smtClean="0"/>
              <a:t>app</a:t>
            </a:r>
          </a:p>
          <a:p>
            <a:r>
              <a:rPr lang="en-GB" dirty="0" err="1" smtClean="0"/>
              <a:t>iOS</a:t>
            </a:r>
            <a:r>
              <a:rPr lang="en-GB" dirty="0" smtClean="0"/>
              <a:t> 11 or higher required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3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Coda</a:t>
            </a:r>
            <a:endParaRPr lang="en-GB" dirty="0"/>
          </a:p>
        </p:txBody>
      </p:sp>
      <p:pic>
        <p:nvPicPr>
          <p:cNvPr id="4" name="Content Placeholder 3" descr="untitled-0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97" r="-53297"/>
          <a:stretch>
            <a:fillRect/>
          </a:stretch>
        </p:blipFill>
        <p:spPr>
          <a:xfrm>
            <a:off x="297030" y="1417638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222407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One-time warning!</a:t>
            </a:r>
            <a:endParaRPr lang="en-GB" dirty="0"/>
          </a:p>
        </p:txBody>
      </p:sp>
      <p:pic>
        <p:nvPicPr>
          <p:cNvPr id="4" name="Content Placeholder 3" descr="macos-mojave-32-bit-app-ale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42" b="-17942"/>
          <a:stretch>
            <a:fillRect/>
          </a:stretch>
        </p:blipFill>
        <p:spPr>
          <a:xfrm>
            <a:off x="289086" y="1224285"/>
            <a:ext cx="8301038" cy="4668515"/>
          </a:xfrm>
        </p:spPr>
      </p:pic>
    </p:spTree>
    <p:extLst>
      <p:ext uri="{BB962C8B-B14F-4D97-AF65-F5344CB8AC3E}">
        <p14:creationId xmlns:p14="http://schemas.microsoft.com/office/powerpoint/2010/main" val="225748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Discontinuation of 32-bit app support for </a:t>
            </a:r>
            <a:r>
              <a:rPr lang="en-GB" dirty="0" err="1" smtClean="0"/>
              <a:t>macOS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Sierra (</a:t>
            </a:r>
            <a:r>
              <a:rPr lang="en-GB" dirty="0" err="1" smtClean="0"/>
              <a:t>macOS</a:t>
            </a:r>
            <a:r>
              <a:rPr lang="en-GB" dirty="0" smtClean="0"/>
              <a:t> 10.13.6), used on laptop and desktops, will be the </a:t>
            </a:r>
            <a:r>
              <a:rPr lang="en-GB" b="1" dirty="0" smtClean="0"/>
              <a:t>last version</a:t>
            </a:r>
            <a:r>
              <a:rPr lang="en-GB" dirty="0" smtClean="0"/>
              <a:t> to support 32-bit “</a:t>
            </a:r>
            <a:r>
              <a:rPr lang="en-GB" b="1" dirty="0" smtClean="0"/>
              <a:t>without compromises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This follows the same approach that Apple took with </a:t>
            </a:r>
            <a:r>
              <a:rPr lang="en-GB" dirty="0" err="1" smtClean="0"/>
              <a:t>iOS</a:t>
            </a:r>
            <a:r>
              <a:rPr lang="en-GB" dirty="0" smtClean="0"/>
              <a:t> (iPhone &amp; </a:t>
            </a:r>
            <a:r>
              <a:rPr lang="en-GB" dirty="0" err="1" smtClean="0"/>
              <a:t>iPad</a:t>
            </a:r>
            <a:r>
              <a:rPr lang="en-GB" dirty="0" smtClean="0"/>
              <a:t>) in </a:t>
            </a:r>
            <a:r>
              <a:rPr lang="en-GB" b="1" dirty="0" smtClean="0"/>
              <a:t>autumn 2017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4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 Store for </a:t>
            </a:r>
            <a:r>
              <a:rPr lang="en-GB" dirty="0" err="1" smtClean="0"/>
              <a:t>macOS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1 </a:t>
            </a:r>
            <a:r>
              <a:rPr lang="en-GB" dirty="0" err="1" smtClean="0"/>
              <a:t>Junuary</a:t>
            </a:r>
            <a:r>
              <a:rPr lang="en-GB" dirty="0" smtClean="0"/>
              <a:t> 2018, Apple stopped accepting 32-bit app submissions for </a:t>
            </a:r>
            <a:r>
              <a:rPr lang="en-GB" dirty="0" err="1" smtClean="0"/>
              <a:t>macOS</a:t>
            </a:r>
            <a:r>
              <a:rPr lang="en-GB" dirty="0" smtClean="0"/>
              <a:t> apps</a:t>
            </a:r>
          </a:p>
          <a:p>
            <a:r>
              <a:rPr lang="en-GB" dirty="0" smtClean="0"/>
              <a:t>In June 2018, Apple Store stopped accepting updates for existing 32-bit apps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56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 Store for </a:t>
            </a:r>
            <a:r>
              <a:rPr lang="en-GB" dirty="0" err="1" smtClean="0"/>
              <a:t>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about our iPhone or </a:t>
            </a:r>
            <a:r>
              <a:rPr lang="en-GB" dirty="0" err="1" smtClean="0"/>
              <a:t>iPad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32-bit submissions ended in Feb. </a:t>
            </a:r>
            <a:r>
              <a:rPr lang="en-GB" dirty="0" smtClean="0"/>
              <a:t>2015</a:t>
            </a:r>
          </a:p>
          <a:p>
            <a:r>
              <a:rPr lang="en-GB" dirty="0"/>
              <a:t>32-bit app updates ended in June 2015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918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Outside the Mac App Store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Developers recommended to distribute 64-bit apps so that users can continue to run apps in </a:t>
            </a:r>
            <a:r>
              <a:rPr lang="en-GB" b="1" dirty="0" smtClean="0"/>
              <a:t>future versions of  </a:t>
            </a:r>
            <a:r>
              <a:rPr lang="en-GB" b="1" dirty="0" err="1" smtClean="0"/>
              <a:t>macOS</a:t>
            </a:r>
            <a:endParaRPr lang="en-GB" b="1" dirty="0" smtClean="0"/>
          </a:p>
          <a:p>
            <a:r>
              <a:rPr lang="en-GB" dirty="0" smtClean="0"/>
              <a:t>When will support end?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34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macOS</a:t>
            </a:r>
            <a:r>
              <a:rPr lang="en-GB" dirty="0" smtClean="0"/>
              <a:t> </a:t>
            </a:r>
            <a:r>
              <a:rPr lang="en-GB" dirty="0" err="1" smtClean="0"/>
              <a:t>Mojove</a:t>
            </a:r>
            <a:r>
              <a:rPr lang="en-GB" dirty="0" smtClean="0"/>
              <a:t> (10.14)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 version was launched on 24</a:t>
            </a:r>
            <a:r>
              <a:rPr lang="en-GB" baseline="30000" dirty="0" smtClean="0"/>
              <a:t>th</a:t>
            </a:r>
            <a:r>
              <a:rPr lang="en-GB" dirty="0" smtClean="0"/>
              <a:t> Sept 2018</a:t>
            </a:r>
          </a:p>
          <a:p>
            <a:r>
              <a:rPr lang="en-GB" dirty="0" smtClean="0"/>
              <a:t>This will be the </a:t>
            </a:r>
            <a:r>
              <a:rPr lang="en-GB" b="1" dirty="0" smtClean="0"/>
              <a:t>last</a:t>
            </a:r>
            <a:r>
              <a:rPr lang="en-GB" dirty="0" smtClean="0"/>
              <a:t> </a:t>
            </a:r>
            <a:r>
              <a:rPr lang="en-GB" dirty="0" err="1" smtClean="0"/>
              <a:t>macOS</a:t>
            </a:r>
            <a:r>
              <a:rPr lang="en-GB" dirty="0" smtClean="0"/>
              <a:t> to support 32-bit apps. Compromises, however, may be expected.</a:t>
            </a:r>
          </a:p>
          <a:p>
            <a:r>
              <a:rPr lang="en-GB" dirty="0" smtClean="0"/>
              <a:t>By the autumn of 2019, and possibly sooner, any 32-bit apps still on your Mac will no longer work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u="sng" dirty="0" smtClean="0"/>
              <a:t>assuming you update to the latest OS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40320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 I be able to run 32-bit apps on </a:t>
            </a:r>
            <a:r>
              <a:rPr lang="en-GB" dirty="0" err="1" smtClean="0"/>
              <a:t>macOS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now, yes </a:t>
            </a:r>
            <a:r>
              <a:rPr lang="mr-IN" dirty="0" smtClean="0"/>
              <a:t>–</a:t>
            </a:r>
            <a:r>
              <a:rPr lang="en-GB" dirty="0" smtClean="0"/>
              <a:t> until</a:t>
            </a:r>
            <a:r>
              <a:rPr lang="mr-IN" dirty="0" smtClean="0"/>
              <a:t>…</a:t>
            </a:r>
            <a:r>
              <a:rPr lang="en-GB" dirty="0" smtClean="0"/>
              <a:t> </a:t>
            </a:r>
          </a:p>
          <a:p>
            <a:r>
              <a:rPr lang="en-GB" dirty="0" smtClean="0"/>
              <a:t>Apple officially announces  and implements an </a:t>
            </a:r>
            <a:r>
              <a:rPr lang="en-GB" b="1" dirty="0" smtClean="0"/>
              <a:t>end-of-support date</a:t>
            </a:r>
            <a:r>
              <a:rPr lang="en-GB" dirty="0" smtClean="0"/>
              <a:t> or the next </a:t>
            </a:r>
            <a:r>
              <a:rPr lang="en-GB" dirty="0" err="1" smtClean="0"/>
              <a:t>macOS</a:t>
            </a:r>
            <a:r>
              <a:rPr lang="en-GB" dirty="0" smtClean="0"/>
              <a:t> launches (10.15) </a:t>
            </a:r>
            <a:r>
              <a:rPr lang="mr-IN" dirty="0" smtClean="0"/>
              <a:t>–</a:t>
            </a:r>
            <a:r>
              <a:rPr lang="en-GB" dirty="0" smtClean="0"/>
              <a:t> which ever comes first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45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1096</Words>
  <Application>Microsoft Macintosh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Future of iOS and macOS is 64-bit</vt:lpstr>
      <vt:lpstr>Apple’s Policy</vt:lpstr>
      <vt:lpstr>One-time warning!</vt:lpstr>
      <vt:lpstr>Discontinuation of 32-bit app support for macOS</vt:lpstr>
      <vt:lpstr>Apple Store for macOS</vt:lpstr>
      <vt:lpstr>Apple Store for iOS</vt:lpstr>
      <vt:lpstr>Outside the Mac App Store</vt:lpstr>
      <vt:lpstr>macOS Mojove (10.14)</vt:lpstr>
      <vt:lpstr>Will I be able to run 32-bit apps on macOS?</vt:lpstr>
      <vt:lpstr>How can you see if you have any 32-bit apps installed on your Mac?</vt:lpstr>
      <vt:lpstr>Warning!</vt:lpstr>
      <vt:lpstr>iPad &amp; iPhone</vt:lpstr>
      <vt:lpstr>What is the difference between a 32-bit and a 64-bit system?</vt:lpstr>
      <vt:lpstr>Memory </vt:lpstr>
      <vt:lpstr>Byte Size</vt:lpstr>
      <vt:lpstr>Memory</vt:lpstr>
      <vt:lpstr>Advantages of 64-bit</vt:lpstr>
      <vt:lpstr>Software</vt:lpstr>
      <vt:lpstr>Windows</vt:lpstr>
      <vt:lpstr>Microsoft Office</vt:lpstr>
      <vt:lpstr>Is my computer 64-bit?</vt:lpstr>
      <vt:lpstr>Software to check</vt:lpstr>
      <vt:lpstr>Recent Example </vt:lpstr>
      <vt:lpstr>BBC Sounds app</vt:lpstr>
      <vt:lpstr>Coda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iOS and OS X is 64-bit</dc:title>
  <dc:creator>Anthony Willam  Smith</dc:creator>
  <cp:lastModifiedBy>Anthony Willam  Smith</cp:lastModifiedBy>
  <cp:revision>37</cp:revision>
  <dcterms:created xsi:type="dcterms:W3CDTF">2018-11-01T11:46:20Z</dcterms:created>
  <dcterms:modified xsi:type="dcterms:W3CDTF">2018-11-09T10:42:20Z</dcterms:modified>
</cp:coreProperties>
</file>